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95EE21-0237-1B1E-44EC-6562519602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B3AF7825-9F20-49B6-A9D4-9FDAF1E7E0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67FF841-16BC-0AC0-5DBA-22366F459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16E6-469A-4550-98F5-EA5575497112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988827-D600-70E0-271C-BD3F881B8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5B28CF-0241-1E12-520C-63872A295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60D-0DF7-4949-ACC0-D7EE046FF1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6180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6467F9-8B0E-8649-C6B9-1DA527233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2C10919-8933-FA6A-30AA-4939CF4180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121196F-F093-78F0-376F-8E969199B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16E6-469A-4550-98F5-EA5575497112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6E88415-F907-126A-D30A-A713F9BF6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EF573EB-E209-0D93-FBDC-44512031C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60D-0DF7-4949-ACC0-D7EE046FF1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4960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E86115C-FB55-BD90-5333-584C6A78B0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9591532-FE4D-17B0-53AA-B0E54C217F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E1B3BC-64AC-B028-9656-2607F9873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16E6-469A-4550-98F5-EA5575497112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94DB6A-C68F-2057-5E03-5575FD8DF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A75D24-74A0-AE1E-CEF9-6FAE8E23E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60D-0DF7-4949-ACC0-D7EE046FF1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71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AB0BE1-A0E8-548B-BA15-72859041C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EB39A9-5300-1B84-948B-8F75DAA1F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BB1E14B-38E8-96E7-D3C0-D58323439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16E6-469A-4550-98F5-EA5575497112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CCCC1B-F808-562A-4AC2-17EF58AB4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F0705CA-2D23-B6FA-0DB3-16779580C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60D-0DF7-4949-ACC0-D7EE046FF1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4826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47F870-6624-785C-E52D-A4B80CC52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E339A2-A95C-C15C-E87C-CCACE4C5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C941C94-4D9E-D6F8-9427-4D7ABD1FC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16E6-469A-4550-98F5-EA5575497112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1B8F2A-6040-4DF4-3495-2781D7BE5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AEFA04-7E2F-8597-B2AE-DE84192E1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60D-0DF7-4949-ACC0-D7EE046FF1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0412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A88C1F-C983-8AFE-6DF2-A149774FB1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6D86A6-919B-6F41-677C-C957E54D5D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45A8FD8-8659-BCA2-972F-B39903F713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3D50D3A-1E9D-B2D2-79F7-D794E2A34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16E6-469A-4550-98F5-EA5575497112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1E29669-4523-101B-049F-8D0087B9F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47B70A5-20B4-A420-689D-7751EB018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60D-0DF7-4949-ACC0-D7EE046FF1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5245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A10986-12C3-2775-312E-5D404C248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6AD8E6-1A1F-8A3F-55F7-91657B13C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EBEF42E-3C4B-2CEF-1676-458516F395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3003373-CF7D-C67F-8590-ECDFD54F2B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452A886-A59A-2DCE-30C9-C2B3304209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2DBFFE0-2281-6090-E4B4-B7146843F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16E6-469A-4550-98F5-EA5575497112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B6DC2AD-DDDD-8A88-73B1-67BDF4F5D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775DF41-1C4F-07CA-B229-4A7AB5964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60D-0DF7-4949-ACC0-D7EE046FF1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4062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168777-93DB-10CF-C0FF-F49E1D73E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3C97DBE-45BF-CEBA-70CA-437AF3638F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16E6-469A-4550-98F5-EA5575497112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6069145-53D8-C2BA-D861-644BFCEF4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495A6BF-1C6A-2A89-EF28-4460B09BD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60D-0DF7-4949-ACC0-D7EE046FF1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3009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D40A90B-0CC9-0154-B455-66B124151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16E6-469A-4550-98F5-EA5575497112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504CC36-CAA3-5834-8CFB-1360CD83A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14B72CE-E314-6C94-540A-883769780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60D-0DF7-4949-ACC0-D7EE046FF1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388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4616B2-1F2B-6AFE-F99A-17F3DD165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E09D5FD-CAA3-B736-2D61-30FD073CB6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51806E4-FF91-ADAD-3A4A-45E70A48A4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9A31BFF-B3B2-BEDC-D58B-8A71E8A53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16E6-469A-4550-98F5-EA5575497112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4B72EF-ED6B-137B-A860-93859C656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15170BC-9C7A-C260-9896-6B904B11C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60D-0DF7-4949-ACC0-D7EE046FF1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853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694411C-8FF6-59EB-B364-7A3A0F09C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6C20557-395B-1C89-AE97-12370823805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4B8C269-D443-2862-E653-235421872E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69ABDA0-3A44-F1C7-E1A3-A09DD92EC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216E6-469A-4550-98F5-EA5575497112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BC669E-F903-E7BD-78B1-0673A1A0A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228B1CB-B5E3-4ECE-F8AA-A73A43382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3B60D-0DF7-4949-ACC0-D7EE046FF1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76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F933295-75D1-AFBB-B3A6-575F304F9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10A8441-B573-D96A-B88F-4D2A66598A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196EEE-1643-208E-9618-32DCA614BD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216E6-469A-4550-98F5-EA5575497112}" type="datetimeFigureOut">
              <a:rPr lang="fr-FR" smtClean="0"/>
              <a:t>08/11/2023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6A766A-5939-DA18-C8B2-C33EC50FEA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AE465C-4B49-7E9B-A338-1B925D7E4B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3B60D-0DF7-4949-ACC0-D7EE046FF1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1102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E1AF69C-1A51-FFC7-0801-A5A24C4B5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600727" y="1833390"/>
            <a:ext cx="4831926" cy="384138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395476B-B529-6392-B35A-6C0E0CA71CCD}"/>
              </a:ext>
            </a:extLst>
          </p:cNvPr>
          <p:cNvSpPr/>
          <p:nvPr/>
        </p:nvSpPr>
        <p:spPr>
          <a:xfrm>
            <a:off x="1318806" y="989045"/>
            <a:ext cx="4768144" cy="5180998"/>
          </a:xfrm>
          <a:prstGeom prst="rect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C3BC09AB-A000-30D8-7F05-5227BF40AF1B}"/>
              </a:ext>
            </a:extLst>
          </p:cNvPr>
          <p:cNvSpPr/>
          <p:nvPr/>
        </p:nvSpPr>
        <p:spPr>
          <a:xfrm>
            <a:off x="5536018" y="2360428"/>
            <a:ext cx="141768" cy="1346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C8D03A81-A972-0576-ABA0-3EB9E080F613}"/>
              </a:ext>
            </a:extLst>
          </p:cNvPr>
          <p:cNvSpPr/>
          <p:nvPr/>
        </p:nvSpPr>
        <p:spPr>
          <a:xfrm>
            <a:off x="4696046" y="4547191"/>
            <a:ext cx="141768" cy="1346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E7034759-F190-E0DF-6A84-89EEB82CB328}"/>
              </a:ext>
            </a:extLst>
          </p:cNvPr>
          <p:cNvSpPr/>
          <p:nvPr/>
        </p:nvSpPr>
        <p:spPr>
          <a:xfrm>
            <a:off x="2835348" y="3686740"/>
            <a:ext cx="141768" cy="1346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43564E48-205B-22D7-0FD3-080FF5F6DA20}"/>
              </a:ext>
            </a:extLst>
          </p:cNvPr>
          <p:cNvSpPr/>
          <p:nvPr/>
        </p:nvSpPr>
        <p:spPr>
          <a:xfrm>
            <a:off x="2254619" y="1463749"/>
            <a:ext cx="141768" cy="1346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EF902945-4005-98CC-2D7E-E08355B6858B}"/>
              </a:ext>
            </a:extLst>
          </p:cNvPr>
          <p:cNvSpPr/>
          <p:nvPr/>
        </p:nvSpPr>
        <p:spPr>
          <a:xfrm>
            <a:off x="9480698" y="3044456"/>
            <a:ext cx="141768" cy="1346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8CC51A9A-7328-340E-5CC9-5CDC320ADCF4}"/>
              </a:ext>
            </a:extLst>
          </p:cNvPr>
          <p:cNvSpPr/>
          <p:nvPr/>
        </p:nvSpPr>
        <p:spPr>
          <a:xfrm>
            <a:off x="8693888" y="4479851"/>
            <a:ext cx="141768" cy="1346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colade fermante 9">
            <a:extLst>
              <a:ext uri="{FF2B5EF4-FFF2-40B4-BE49-F238E27FC236}">
                <a16:creationId xmlns:a16="http://schemas.microsoft.com/office/drawing/2014/main" id="{2B48B075-9748-DA55-1CD8-25AF51B5B4AE}"/>
              </a:ext>
            </a:extLst>
          </p:cNvPr>
          <p:cNvSpPr/>
          <p:nvPr/>
        </p:nvSpPr>
        <p:spPr>
          <a:xfrm>
            <a:off x="4370362" y="2804337"/>
            <a:ext cx="1734690" cy="1249326"/>
          </a:xfrm>
          <a:prstGeom prst="rightBrace">
            <a:avLst>
              <a:gd name="adj1" fmla="val 25000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colade fermante 10">
            <a:extLst>
              <a:ext uri="{FF2B5EF4-FFF2-40B4-BE49-F238E27FC236}">
                <a16:creationId xmlns:a16="http://schemas.microsoft.com/office/drawing/2014/main" id="{BE822665-CF01-C7F1-1E5A-A0CA4D4AFA16}"/>
              </a:ext>
            </a:extLst>
          </p:cNvPr>
          <p:cNvSpPr/>
          <p:nvPr/>
        </p:nvSpPr>
        <p:spPr>
          <a:xfrm>
            <a:off x="4025935" y="2534980"/>
            <a:ext cx="1734690" cy="1827914"/>
          </a:xfrm>
          <a:prstGeom prst="rightBrace">
            <a:avLst>
              <a:gd name="adj1" fmla="val 25000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2C6A2F61-A372-B641-2D31-3D66CB189D16}"/>
              </a:ext>
            </a:extLst>
          </p:cNvPr>
          <p:cNvSpPr/>
          <p:nvPr/>
        </p:nvSpPr>
        <p:spPr>
          <a:xfrm>
            <a:off x="7945806" y="2608521"/>
            <a:ext cx="141768" cy="134679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0506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Association Délires d'encre</dc:creator>
  <cp:lastModifiedBy>Cathy Desplas</cp:lastModifiedBy>
  <cp:revision>3</cp:revision>
  <dcterms:created xsi:type="dcterms:W3CDTF">2023-01-17T15:32:23Z</dcterms:created>
  <dcterms:modified xsi:type="dcterms:W3CDTF">2023-11-08T16:06:47Z</dcterms:modified>
</cp:coreProperties>
</file>